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Ευδοξία Σιόλου" initials="ΕΣ" lastIdx="1" clrIdx="0">
    <p:extLst>
      <p:ext uri="{19B8F6BF-5375-455C-9EA6-DF929625EA0E}">
        <p15:presenceInfo xmlns:p15="http://schemas.microsoft.com/office/powerpoint/2012/main" userId="c77407bad6d56b4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43" d="100"/>
          <a:sy n="43" d="100"/>
        </p:scale>
        <p:origin x="60" y="330"/>
      </p:cViewPr>
      <p:guideLst>
        <p:guide orient="horz" pos="225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2-07T22:36:49.973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Υπότιτλο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 smtClean="0"/>
              <a:t>Στυλ κύριου υπότιτλου</a:t>
            </a:r>
            <a:endParaRPr lang="el-GR"/>
          </a:p>
        </p:txBody>
      </p:sp>
      <p:sp>
        <p:nvSpPr>
          <p:cNvPr id="4" name="Θέση ημερομηνίας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5" name="Θέση υποσέλιδου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92351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κατακόρυφου κειμένου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4" name="Θέση ημερομηνίας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5" name="Θέση υποσέλιδου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34960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Κατακόρυφος τίτλος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κατακόρυφου κειμένου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4" name="Θέση ημερομηνίας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5" name="Θέση υποσέλιδου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54868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4" name="Θέση ημερομηνίας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5" name="Θέση υποσέλιδου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27771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κειμένου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4" name="Θέση ημερομηνίας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5" name="Θέση υποσέλιδου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61319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περιεχομένου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4" name="Θέση περιεχομένου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5" name="Θέση ημερομηνίας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57874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κειμένου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4" name="Θέση περιεχομένου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5" name="Θέση κειμένου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6" name="Θέση περιεχομένου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7" name="Θέση ημερομηνίας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8" name="Θέση υποσέλιδου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22650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4" name="Θέση υποσέλιδου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Θέση αριθμού διαφάνειας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6494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3" name="Θέση υποσέλιδου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78443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4" name="Θέση κειμένου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Θέση ημερομηνίας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41866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εικόνας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 smtClean="0"/>
              <a:t>Στυλ υποδείγματος κειμένου</a:t>
            </a:r>
          </a:p>
        </p:txBody>
      </p:sp>
      <p:sp>
        <p:nvSpPr>
          <p:cNvPr id="5" name="Θέση ημερομηνίας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674263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τίτλου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 smtClean="0"/>
              <a:t>Στυλ κύριου τίτλου</a:t>
            </a:r>
            <a:endParaRPr lang="el-GR"/>
          </a:p>
        </p:txBody>
      </p:sp>
      <p:sp>
        <p:nvSpPr>
          <p:cNvPr id="3" name="Θέση κειμένου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4" name="Θέση ημερομηνίας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74A13-C9FF-4701-A773-A776881121CC}" type="datetimeFigureOut">
              <a:rPr lang="el-GR" smtClean="0"/>
              <a:t>7/2/2023</a:t>
            </a:fld>
            <a:endParaRPr lang="el-GR"/>
          </a:p>
        </p:txBody>
      </p:sp>
      <p:sp>
        <p:nvSpPr>
          <p:cNvPr id="5" name="Θέση υποσέλιδου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D4C74-0BBE-43E3-A305-ADA1F3B8CBA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2315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png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png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png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vmlDrawing" Target="../drawings/vmlDrawing4.vml"/><Relationship Id="rId6" Type="http://schemas.openxmlformats.org/officeDocument/2006/relationships/image" Target="../media/image5.png"/><Relationship Id="rId5" Type="http://schemas.openxmlformats.org/officeDocument/2006/relationships/oleObject" Target="../embeddings/oleObject4.bin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vmlDrawing" Target="../drawings/vmlDrawing5.vml"/><Relationship Id="rId6" Type="http://schemas.openxmlformats.org/officeDocument/2006/relationships/image" Target="../media/image6.png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9499594"/>
              </p:ext>
            </p:extLst>
          </p:nvPr>
        </p:nvGraphicFramePr>
        <p:xfrm>
          <a:off x="121024" y="0"/>
          <a:ext cx="12070976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Εικόνα Bitmap" r:id="rId5" imgW="12742857" imgH="4963218" progId="Paint.Picture">
                  <p:embed/>
                </p:oleObj>
              </mc:Choice>
              <mc:Fallback>
                <p:oleObj name="Εικόνα Bitmap" r:id="rId5" imgW="12742857" imgH="4963218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024" y="0"/>
                        <a:ext cx="12070976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φωνη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2718" y="59211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153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4656651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Εικόνα Bitmap" r:id="rId5" imgW="10323810" imgH="4638095" progId="Paint.Picture">
                  <p:embed/>
                </p:oleObj>
              </mc:Choice>
              <mc:Fallback>
                <p:oleObj name="Εικόνα Bitmap" r:id="rId5" imgW="10323810" imgH="4638095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on-CE-AE-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45142" y="60422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73380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2871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Εικόνα Bitmap" r:id="rId5" imgW="11971429" imgH="4153480" progId="Paint.Picture">
                  <p:embed/>
                </p:oleObj>
              </mc:Choice>
              <mc:Fallback>
                <p:oleObj name="Εικόνα Bitmap" r:id="rId5" imgW="11971429" imgH="4153480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on-CE-AE-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1067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52543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22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5307508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Εικόνα Bitmap" r:id="rId5" imgW="12371429" imgH="5304762" progId="Paint.Picture">
                  <p:embed/>
                </p:oleObj>
              </mc:Choice>
              <mc:Fallback>
                <p:oleObj name="Εικόνα Bitmap" r:id="rId5" imgW="12371429" imgH="5304762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on-CE-AE-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85483" y="597497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41184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4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9" name="AutoShape 5" descr="https://docs.google.com/viewer?attid=0.1&amp;pid=gmail&amp;thid=13e9f24c437a68ab&amp;url=https%3A%2F%2Fmail.google.com%2Fmail%2F%3Fui%3D2%26ik%3D32ade45b28%26view%3Datt%26th%3D13e9f24c437a68ab%26attid%3D0.1%26disp%3Dsafe%26realattid%3Df_hgnz3cdc0%26zw&amp;docid=7a7da267d8e81e530a3149bba7bc89b1%7C488f3d731a3216a778acee0d7ef23897&amp;a=bi&amp;pagenumber=6&amp;w=800"/>
          <p:cNvSpPr>
            <a:spLocks noChangeAspect="1" noChangeArrowheads="1"/>
          </p:cNvSpPr>
          <p:nvPr/>
        </p:nvSpPr>
        <p:spPr bwMode="auto">
          <a:xfrm>
            <a:off x="5948363" y="3281363"/>
            <a:ext cx="296862" cy="29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l-GR"/>
          </a:p>
        </p:txBody>
      </p:sp>
      <p:sp>
        <p:nvSpPr>
          <p:cNvPr id="11271" name="AutoShape 7" descr="https://docs.google.com/viewer?attid=0.1&amp;pid=gmail&amp;thid=13e9f24c437a68ab&amp;url=https%3A%2F%2Fmail.google.com%2Fmail%2F%3Fui%3D2%26ik%3D32ade45b28%26view%3Datt%26th%3D13e9f24c437a68ab%26attid%3D0.1%26disp%3Dsafe%26realattid%3Df_hgnz3cdc0%26zw&amp;docid=7a7da267d8e81e530a3149bba7bc89b1%7C488f3d731a3216a778acee0d7ef23897&amp;a=bi&amp;pagenumber=6&amp;w=800"/>
          <p:cNvSpPr>
            <a:spLocks noChangeAspect="1" noChangeArrowheads="1"/>
          </p:cNvSpPr>
          <p:nvPr/>
        </p:nvSpPr>
        <p:spPr bwMode="auto">
          <a:xfrm>
            <a:off x="5948363" y="3281363"/>
            <a:ext cx="296862" cy="29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l-GR"/>
          </a:p>
        </p:txBody>
      </p:sp>
      <p:graphicFrame>
        <p:nvGraphicFramePr>
          <p:cNvPr id="11272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1669729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Εικόνα Bitmap" r:id="rId5" imgW="7621064" imgH="5714286" progId="Paint.Picture">
                  <p:embed/>
                </p:oleObj>
              </mc:Choice>
              <mc:Fallback>
                <p:oleObj name="Εικόνα Bitmap" r:id="rId5" imgW="7621064" imgH="5714286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2192000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on-CE-AE-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64458" y="61948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90442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Ευρεία οθόνη</PresentationFormat>
  <Paragraphs>0</Paragraphs>
  <Slides>5</Slides>
  <Notes>0</Notes>
  <HiddenSlides>0</HiddenSlides>
  <MMClips>5</MMClips>
  <ScaleCrop>false</ScaleCrop>
  <HeadingPairs>
    <vt:vector size="8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1</vt:i4>
      </vt:variant>
      <vt:variant>
        <vt:lpstr>Ενσωματωμένοι διακομιστές OLE</vt:lpstr>
      </vt:variant>
      <vt:variant>
        <vt:i4>1</vt:i4>
      </vt:variant>
      <vt:variant>
        <vt:lpstr>Τίτλοι διαφανειών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Θέμα του Office</vt:lpstr>
      <vt:lpstr>Εικόνα Bitmap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Παρουσίαση του PowerPoint</dc:title>
  <dc:creator>Ευδοξία Σιόλου</dc:creator>
  <cp:lastModifiedBy>Ευδοξία Σιόλου</cp:lastModifiedBy>
  <cp:revision>4</cp:revision>
  <dcterms:created xsi:type="dcterms:W3CDTF">2023-02-07T20:02:09Z</dcterms:created>
  <dcterms:modified xsi:type="dcterms:W3CDTF">2023-02-07T20:47:19Z</dcterms:modified>
</cp:coreProperties>
</file>

<file path=docProps/thumbnail.jpeg>
</file>